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3"/>
  </p:notesMasterIdLst>
  <p:sldIdLst>
    <p:sldId id="273" r:id="rId2"/>
    <p:sldId id="294" r:id="rId3"/>
    <p:sldId id="295" r:id="rId4"/>
    <p:sldId id="296" r:id="rId5"/>
    <p:sldId id="297" r:id="rId6"/>
    <p:sldId id="298" r:id="rId7"/>
    <p:sldId id="302" r:id="rId8"/>
    <p:sldId id="309" r:id="rId9"/>
    <p:sldId id="307" r:id="rId10"/>
    <p:sldId id="289" r:id="rId11"/>
    <p:sldId id="274" r:id="rId12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com Tema 1 - Destaqu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com Tema 1 - Destaqu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com Tema 1 - Destaqu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Estilo com Tema 2 - Destaque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com Tema 2 - Destaqu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Estilo Escuro 1 - Destaqu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Estilo Médio 4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Estilo Médio 4 - Destaqu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42"/>
    <p:restoredTop sz="94611"/>
  </p:normalViewPr>
  <p:slideViewPr>
    <p:cSldViewPr snapToGrid="0" snapToObjects="1">
      <p:cViewPr varScale="1">
        <p:scale>
          <a:sx n="90" d="100"/>
          <a:sy n="90" d="100"/>
        </p:scale>
        <p:origin x="-344" y="-96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DD93-0FD5-1D4F-A888-4F5E9AA6BB38}" type="datetimeFigureOut">
              <a:rPr lang="en-US" smtClean="0"/>
              <a:t>20/10/19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8B911-AB6C-7849-82B5-8F8FC50B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611086"/>
            <a:ext cx="10663358" cy="469128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5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3476" y="-33038"/>
            <a:ext cx="6553314" cy="483149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715919" y="621870"/>
            <a:ext cx="3535704" cy="2875093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7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0913" y="1816444"/>
            <a:ext cx="8738697" cy="504155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593249" y="2899674"/>
            <a:ext cx="3535704" cy="342492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65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673100" y="787401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33318" y="1269242"/>
            <a:ext cx="4100681" cy="4121624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263900" y="1765300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748949" y="2290075"/>
            <a:ext cx="4239352" cy="4432058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4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2424"/>
            <a:ext cx="444843" cy="58655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Trebuchet MS" panose="020B0603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Font typeface="Trebuchet MS" panose="020B0603020202020204" pitchFamily="34" charset="0"/>
              <a:buChar char="–"/>
              <a:defRPr sz="18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487017"/>
            <a:ext cx="543663" cy="5364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716280" y="1717675"/>
            <a:ext cx="10961319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3611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4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130920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sp>
        <p:nvSpPr>
          <p:cNvPr id="12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150" y="16158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89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541223"/>
            <a:ext cx="444843" cy="6316777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28650" indent="-285750">
              <a:buClr>
                <a:schemeClr val="bg2">
                  <a:lumMod val="25000"/>
                </a:schemeClr>
              </a:buClr>
              <a:buFont typeface="Verdana" panose="020B0604030504040204" pitchFamily="34" charset="0"/>
              <a:buChar char="‒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143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79098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3875" y="478139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3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108882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624864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1194" y="1717675"/>
            <a:ext cx="6034205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342900" indent="-342900">
              <a:buClr>
                <a:schemeClr val="bg2">
                  <a:lumMod val="25000"/>
                </a:schemeClr>
              </a:buClr>
              <a:buFont typeface="Arial" panose="020B0604020202020204" pitchFamily="34" charset="0"/>
              <a:buChar char="•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 marL="8001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Sdfgf</a:t>
            </a:r>
            <a:endParaRPr lang="es-ES" noProof="0" dirty="0"/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fsdfsfsgf</a:t>
            </a:r>
            <a:endParaRPr lang="en-US" noProof="0" dirty="0"/>
          </a:p>
        </p:txBody>
      </p:sp>
      <p:sp>
        <p:nvSpPr>
          <p:cNvPr id="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33554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631" y="6471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15423" cy="6866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6072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886199"/>
            <a:ext cx="4651819" cy="1295401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289" y="5338842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54290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4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570272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27546" y="1717675"/>
            <a:ext cx="568113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858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60850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858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9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930188" cy="686199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59710" y="952854"/>
            <a:ext cx="4151305" cy="261584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59710" y="3924301"/>
            <a:ext cx="4151305" cy="1188044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1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47363" y="5412540"/>
            <a:ext cx="4651819" cy="535874"/>
          </a:xfrm>
          <a:prstGeom prst="rect">
            <a:avLst/>
          </a:prstGeom>
        </p:spPr>
        <p:txBody>
          <a:bodyPr/>
          <a:lstStyle>
            <a:lvl1pPr algn="ctr"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501" y="5263645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798853"/>
            <a:ext cx="5363110" cy="53322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5781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920597"/>
            <a:ext cx="4651819" cy="127920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959" y="5340320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959710" y="791283"/>
            <a:ext cx="4787947" cy="476043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07904" y="1105469"/>
            <a:ext cx="4151305" cy="2819187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07903" y="4094327"/>
            <a:ext cx="4151305" cy="117369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59710" y="5721385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DE383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887" y="799349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9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449"/>
            <a:ext cx="6897189" cy="685755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08487" y="621514"/>
            <a:ext cx="5918440" cy="3550647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485" y="4345003"/>
            <a:ext cx="5918441" cy="165576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08485" y="6173607"/>
            <a:ext cx="5918442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60" y="5543655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73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48"/>
            <a:ext cx="494270" cy="600891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091227" cy="1270535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44827"/>
            <a:ext cx="80912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71" y="5680318"/>
            <a:ext cx="3059713" cy="8650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23694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1" y="449"/>
            <a:ext cx="1944026" cy="1932853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054495" y="172763"/>
            <a:ext cx="9791005" cy="112586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54494" y="1433015"/>
            <a:ext cx="9791005" cy="500287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54494" y="4155563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706F6F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178" y="5387596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8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1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33" r:id="rId2"/>
    <p:sldLayoutId id="2147483734" r:id="rId3"/>
    <p:sldLayoutId id="2147483742" r:id="rId4"/>
    <p:sldLayoutId id="2147483743" r:id="rId5"/>
    <p:sldLayoutId id="2147483744" r:id="rId6"/>
    <p:sldLayoutId id="2147483736" r:id="rId7"/>
    <p:sldLayoutId id="2147483735" r:id="rId8"/>
    <p:sldLayoutId id="2147483746" r:id="rId9"/>
    <p:sldLayoutId id="2147483738" r:id="rId10"/>
    <p:sldLayoutId id="2147483739" r:id="rId11"/>
    <p:sldLayoutId id="2147483747" r:id="rId12"/>
    <p:sldLayoutId id="2147483748" r:id="rId13"/>
    <p:sldLayoutId id="2147483737" r:id="rId14"/>
    <p:sldLayoutId id="2147483740" r:id="rId15"/>
    <p:sldLayoutId id="2147483751" r:id="rId16"/>
    <p:sldLayoutId id="2147483741" r:id="rId17"/>
    <p:sldLayoutId id="2147483745" r:id="rId18"/>
    <p:sldLayoutId id="2147483749" r:id="rId19"/>
    <p:sldLayoutId id="214748375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sz="4000" dirty="0" err="1" smtClean="0"/>
              <a:t>Análise</a:t>
            </a:r>
            <a:r>
              <a:rPr lang="es-ES" sz="4000" dirty="0" smtClean="0"/>
              <a:t> de sistemas</a:t>
            </a:r>
            <a:br>
              <a:rPr lang="es-ES" sz="4000" dirty="0" smtClean="0"/>
            </a:br>
            <a:r>
              <a:rPr lang="es-ES" sz="4000" dirty="0" smtClean="0"/>
              <a:t> </a:t>
            </a:r>
            <a:endParaRPr lang="es-ES" sz="4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sz="2400" dirty="0" smtClean="0"/>
              <a:t>2ªEntrega</a:t>
            </a:r>
            <a:endParaRPr lang="es-ES" sz="24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800" dirty="0" smtClean="0"/>
              <a:t>2019/2020</a:t>
            </a:r>
          </a:p>
          <a:p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2599334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Modelo de Domínio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 descr="Captura de ecrã 2019-10-20, às 23.19.2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799" y="1028700"/>
            <a:ext cx="9262533" cy="501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90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parador ppt.jp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5570326" y="1439850"/>
            <a:ext cx="5178487" cy="388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4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01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&lt;&lt;</a:t>
            </a:r>
            <a:r>
              <a:rPr lang="pt-PT" sz="3200" dirty="0" smtClean="0">
                <a:solidFill>
                  <a:schemeClr val="bg1"/>
                </a:solidFill>
              </a:rPr>
              <a:t>Mod01/02/03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3594b10b-761f-4b85-90c1-e6cb7b9de1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439" y="1519299"/>
            <a:ext cx="7950513" cy="510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65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02&lt;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</a:t>
            </a:r>
            <a:r>
              <a:rPr lang="pt-PT" sz="3200" dirty="0" smtClean="0">
                <a:solidFill>
                  <a:schemeClr val="bg1"/>
                </a:solidFill>
              </a:rPr>
              <a:t>Mod02/03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 descr="4464cf3b-6a31-4ff0-806b-fe90559b1c6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9" y="1599605"/>
            <a:ext cx="7634112" cy="500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6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03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&lt;&lt;</a:t>
            </a:r>
            <a:r>
              <a:rPr lang="pt-PT" sz="3200" dirty="0" smtClean="0">
                <a:solidFill>
                  <a:schemeClr val="bg1"/>
                </a:solidFill>
              </a:rPr>
              <a:t>Mod01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Captura de ecrã 2019-10-20, às 21.49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667" y="1617839"/>
            <a:ext cx="7591777" cy="496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4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04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&lt;&lt;</a:t>
            </a:r>
            <a:r>
              <a:rPr lang="pt-PT" sz="3200" dirty="0" smtClean="0">
                <a:solidFill>
                  <a:schemeClr val="bg1"/>
                </a:solidFill>
              </a:rPr>
              <a:t>Mod03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Captura de ecrã 2019-10-20, às 20.57.2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9" y="1565275"/>
            <a:ext cx="7817555" cy="50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59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05&lt;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</a:t>
            </a:r>
            <a:r>
              <a:rPr lang="pt-PT" sz="3200" dirty="0" smtClean="0">
                <a:solidFill>
                  <a:schemeClr val="bg1"/>
                </a:solidFill>
              </a:rPr>
              <a:t>Mod03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7" name="Picture 6" descr="14282c1e-6a16-400a-b586-9e7b3bd9caf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702" y="1582792"/>
            <a:ext cx="8109259" cy="495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97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06&lt;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</a:t>
            </a:r>
            <a:r>
              <a:rPr lang="pt-PT" sz="3200" dirty="0" smtClean="0">
                <a:solidFill>
                  <a:schemeClr val="bg1"/>
                </a:solidFill>
              </a:rPr>
              <a:t>Mod02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 descr="Captura de ecrã 2019-10-20, às 21.16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84" y="1590675"/>
            <a:ext cx="7963742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9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07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&lt;&lt;</a:t>
            </a:r>
            <a:r>
              <a:rPr lang="pt-PT" sz="3200" dirty="0" smtClean="0">
                <a:solidFill>
                  <a:schemeClr val="bg1"/>
                </a:solidFill>
              </a:rPr>
              <a:t>Mod01/02/03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e48b72d8-672f-4b2a-8fdb-e2b3eca3216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747" y="1557636"/>
            <a:ext cx="8057364" cy="496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0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AC5506-6312-4701-8D3C-40187889A9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Mockup 08 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&lt;&lt;</a:t>
            </a:r>
            <a:r>
              <a:rPr lang="pt-PT" sz="3200" dirty="0" smtClean="0">
                <a:solidFill>
                  <a:schemeClr val="bg1"/>
                </a:solidFill>
              </a:rPr>
              <a:t>Mod02</a:t>
            </a: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29469E3-F7C2-0343-AD03-CE704401D5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DE3831">
                    <a:tint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DE3831">
                  <a:tint val="75000"/>
                </a:srgb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3" name="Picture 2" descr="307e4b31-20a5-4843-917a-f9ef713d14b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443" y="1748433"/>
            <a:ext cx="7648223" cy="460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13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ureate">
      <a:dk1>
        <a:srgbClr val="DE3831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Instalación integrada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28605</TotalTime>
  <Words>85</Words>
  <Application>Microsoft Macintosh PowerPoint</Application>
  <PresentationFormat>Custom</PresentationFormat>
  <Paragraphs>21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Análise de sistemas  </vt:lpstr>
      <vt:lpstr>Mockup 01 &lt;&lt;Mod01/02/03&gt;&gt;</vt:lpstr>
      <vt:lpstr>Mockup 02&lt;&lt;Mod02/03&gt;&gt;</vt:lpstr>
      <vt:lpstr>Mockup 03 &lt;&lt;Mod01&gt;&gt;</vt:lpstr>
      <vt:lpstr>Mockup 04 &lt;&lt;Mod03&gt;&gt;</vt:lpstr>
      <vt:lpstr>Mockup 05&lt;&lt;Mod03 &gt;&gt;</vt:lpstr>
      <vt:lpstr>Mockup 06&lt;&lt;Mod02&gt;&gt;</vt:lpstr>
      <vt:lpstr>Mockup 07 &lt;&lt;Mod01/02/03&gt;&gt;</vt:lpstr>
      <vt:lpstr>Mockup 08 &lt;&lt;Mod02&gt;&gt;</vt:lpstr>
      <vt:lpstr>Modelo de Domínio 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Yaiza Díaz</dc:creator>
  <cp:lastModifiedBy>Edgar</cp:lastModifiedBy>
  <cp:revision>174</cp:revision>
  <dcterms:created xsi:type="dcterms:W3CDTF">2017-01-02T11:35:00Z</dcterms:created>
  <dcterms:modified xsi:type="dcterms:W3CDTF">2019-10-20T22:21:08Z</dcterms:modified>
</cp:coreProperties>
</file>

<file path=docProps/thumbnail.jpeg>
</file>